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242" r:id="rId3"/>
    <p:sldId id="1243" r:id="rId4"/>
    <p:sldId id="1269" r:id="rId5"/>
    <p:sldId id="1270" r:id="rId6"/>
    <p:sldId id="1271" r:id="rId7"/>
    <p:sldId id="1272" r:id="rId8"/>
    <p:sldId id="124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第五单元 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实用性阅读与交流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4800" dirty="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一、明文体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辨方向</a:t>
            </a:r>
            <a:r>
              <a:rPr lang="zh-CN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演讲稿的定义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演讲稿指在较为隆重的仪式上和某些公众场合发表的讲话文稿。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它可以用来交流思想、感情，表达主张、见解；也可以用来介绍自己的学习、工作情况和经验等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124744"/>
            <a:ext cx="622495" cy="5040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55046" y="119675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写演讲稿</a:t>
            </a:r>
            <a:endParaRPr lang="zh-CN" altLang="en-US" dirty="0">
              <a:solidFill>
                <a:srgbClr val="00AE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演讲稿的文体特征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针对性。演讲是一种社会活动，是用于公众场合的宣传形式。为了以思想、感情、事例和理论来晓喻听众，打动听众，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征服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群众，演讲稿必须要有现实针对性。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可讲性。演讲的本质在于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，而不在于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为主、以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为辅。由于演讲要诉诸口头，拟稿时必须以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易说能讲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为前提。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鼓动性。好的演讲自有一种激发听众情绪、赢得好感的鼓动性。因此，演讲稿的思想内容要丰富、深刻，见解精辟，有独到之处；语言表达要形象、生动，富有感染力。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整体性。演讲稿并不能独立地完成演讲任务，它只是一个演讲的文字依据，是整个演讲活动的组成部分。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演讲主体、听众对象、特定的时空条件，共同构成了演讲活动的整体。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口语性。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演讲稿必须讲究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上口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入耳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，就是讲起来通达流利。所谓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，就是听起来非常顺畅，没有什么语言障碍，不会发生曲解。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临场性。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演讲活动是一种演讲者与听众面对面的交流和沟通。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众会对演讲内容及时作出反应：或表示赞同，或表示反对，或饶有兴趣，或无动于衷。演讲者对听众的各种反应不能置之不顾。因此，写演讲稿时，要充分考虑临场性；在保证内容完整的前提下，要注意留有伸缩的余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84244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演讲稿的格式要求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顶格写称谓语（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亲爱的老师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）；下一行空两格写问候语（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），并点出自己的演讲内容；结尾要有简洁恰当的致谢语。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9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二、重技法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强表达</a:t>
            </a:r>
            <a:r>
              <a:rPr lang="zh-CN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u="sng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演讲稿写作的三种基本结构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并列式。围绕演讲稿的中心论点，从不同角度、不同侧面进行组织，其结构形态呈放射状向四周展开，宛若车轮的轮毂与辐条。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递进式。从表面、浅层入手，层层推进，最终揭示深刻的主题。用这种方法来安排演讲稿的结构层次，能使事物得到由表及里的深入阐述和证明。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并列递进结合式。这种结构，或是在并列中包含递进，或是在递进中包含并列。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当然，在具体写作时，不应局限于以上三种，要根据演讲需求灵活使用作文写作结构，使之适合自己的公共表达需要。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8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演讲稿写作的具体写法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写作观点鲜明，有的放矢。写演讲稿首先要了解听众对象：了解他们的思想状况、文化程度、职业状况如何，了解他们所关心和迫切需要解决的问题，等等。写作时，力求观点鲜明，能给人可靠感、增加可信度。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行文要力求变化，切忌平铺直叙。演讲者要能掌握听众的心理特征和认识事物的规律，恰当地选择材料、安排材料，这样才能使演讲在听众心里激起波澜。换句话说就是，演讲稿要写得有波澜，内容要跌宕起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写作语言富有艺术性，恰当使用不同风格的语言。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是对演讲语言的基本要求，即口语化。演讲稿的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，不是日常的口头语言的复制，而是经过加工提炼的。还要追求语言的生动性和艺术性。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53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用形象化的语言。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运用比喻、比拟、夸张等修辞手法增强语言的形象色彩，化抽象为具体，变深奥为浅显。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运用幽默、风趣的语言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，增强演讲稿的表现力。这既能深化主题，又能使演讲的气氛轻松和谐；既可调整演讲的节奏，又可使听众消除疲劳。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发挥语言音乐性的特点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，注意声调的和谐和节奏的变化。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671</Words>
  <Application>Microsoft Office PowerPoint</Application>
  <PresentationFormat>自定义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User</cp:lastModifiedBy>
  <cp:revision>584</cp:revision>
  <dcterms:created xsi:type="dcterms:W3CDTF">2020-11-06T05:24:00Z</dcterms:created>
  <dcterms:modified xsi:type="dcterms:W3CDTF">2025-10-30T12:51:08Z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